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80" r:id="rId4"/>
    <p:sldId id="278" r:id="rId5"/>
    <p:sldId id="285" r:id="rId6"/>
    <p:sldId id="286" r:id="rId7"/>
    <p:sldId id="283" r:id="rId8"/>
    <p:sldId id="279" r:id="rId9"/>
    <p:sldId id="281" r:id="rId10"/>
    <p:sldId id="282" r:id="rId11"/>
    <p:sldId id="284" r:id="rId12"/>
    <p:sldId id="276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4" autoAdjust="0"/>
    <p:restoredTop sz="94590" autoAdjust="0"/>
  </p:normalViewPr>
  <p:slideViewPr>
    <p:cSldViewPr snapToGrid="0" showGuides="1">
      <p:cViewPr varScale="1">
        <p:scale>
          <a:sx n="73" d="100"/>
          <a:sy n="73" d="100"/>
        </p:scale>
        <p:origin x="607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5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01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5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33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65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514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08/05/2018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64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</a:t>
            </a:r>
            <a:r>
              <a:rPr lang="en-GB" dirty="0"/>
              <a:t>the project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400" b="0" dirty="0" smtClean="0"/>
              <a:t>github.com/</a:t>
            </a:r>
            <a:r>
              <a:rPr lang="en-GB" sz="2400" b="0" dirty="0" err="1" smtClean="0"/>
              <a:t>ArturoNereu</a:t>
            </a:r>
            <a:r>
              <a:rPr lang="en-GB" sz="2400" b="0" dirty="0" smtClean="0"/>
              <a:t>/</a:t>
            </a:r>
            <a:r>
              <a:rPr lang="en-GB" sz="2400" b="0" dirty="0" err="1" smtClean="0"/>
              <a:t>UnityMRJam</a:t>
            </a:r>
            <a:r>
              <a:rPr lang="en-GB" sz="2400" b="0" dirty="0"/>
              <a:t>/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99640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da-DK" sz="4000" b="0" dirty="0"/>
              <a:t>@ArturoNereu - arturo@unity3d.com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Unity tools to accelerate your MR 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 </a:t>
            </a:r>
            <a:r>
              <a:rPr lang="en-GB" dirty="0"/>
              <a:t>the project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400" b="0" dirty="0" smtClean="0"/>
              <a:t>github.com/</a:t>
            </a:r>
            <a:r>
              <a:rPr lang="en-GB" sz="2400" b="0" dirty="0" err="1" smtClean="0"/>
              <a:t>ArturoNereu</a:t>
            </a:r>
            <a:r>
              <a:rPr lang="en-GB" sz="2400" b="0" dirty="0" smtClean="0"/>
              <a:t>/</a:t>
            </a:r>
            <a:r>
              <a:rPr lang="en-GB" sz="2400" b="0" dirty="0" err="1" smtClean="0"/>
              <a:t>UnityMRJam</a:t>
            </a:r>
            <a:r>
              <a:rPr lang="en-GB" sz="2400" b="0" dirty="0"/>
              <a:t>/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01996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ProBuilder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8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TextMesh</a:t>
            </a:r>
            <a:r>
              <a:rPr lang="en-GB" dirty="0" smtClean="0"/>
              <a:t>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0695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33</Words>
  <Application>Microsoft Office PowerPoint</Application>
  <PresentationFormat>On-screen Show (16:9)</PresentationFormat>
  <Paragraphs>17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Roboto</vt:lpstr>
      <vt:lpstr>Roboto Light</vt:lpstr>
      <vt:lpstr>White</vt:lpstr>
      <vt:lpstr>PowerPoint Presentation</vt:lpstr>
      <vt:lpstr>PowerPoint Presentation</vt:lpstr>
      <vt:lpstr>Unity tools to accelerate your MR Development</vt:lpstr>
      <vt:lpstr>Arturo Nereu @ArturoNereu - arturo@unity3d.com</vt:lpstr>
      <vt:lpstr>PowerPoint Presentation</vt:lpstr>
      <vt:lpstr>PowerPoint Presentation</vt:lpstr>
      <vt:lpstr>Get the project!  github.com/ArturoNereu/UnityMRJam/</vt:lpstr>
      <vt:lpstr>ProBuilder</vt:lpstr>
      <vt:lpstr>TextMesh Pro</vt:lpstr>
      <vt:lpstr>Timeline</vt:lpstr>
      <vt:lpstr>Get the project!  github.com/ArturoNereu/UnityMRJam/</vt:lpstr>
      <vt:lpstr>Thank you!  @ArturoNereu - arturo@unity3d.com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2018-05-08T15:39:10Z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